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5" r:id="rId6"/>
    <p:sldId id="266" r:id="rId7"/>
    <p:sldId id="262" r:id="rId8"/>
    <p:sldId id="268" r:id="rId9"/>
    <p:sldId id="267" r:id="rId10"/>
    <p:sldId id="263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C45958-26EA-4DA1-90C4-0D45F51DFD20}" v="33" dt="2021-03-26T23:02:06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3" d="100"/>
          <a:sy n="63" d="100"/>
        </p:scale>
        <p:origin x="6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E3C807-06A0-4A26-A61D-BD57BB359D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MWH1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0DD728-71E7-4FDE-89D9-07BBB4B54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1559" y="3789677"/>
            <a:ext cx="2468881" cy="1097283"/>
          </a:xfrm>
        </p:spPr>
        <p:txBody>
          <a:bodyPr>
            <a:noAutofit/>
          </a:bodyPr>
          <a:lstStyle/>
          <a:p>
            <a:pPr>
              <a:lnSpc>
                <a:spcPts val="1800"/>
              </a:lnSpc>
            </a:pPr>
            <a:r>
              <a:rPr lang="it-IT" sz="2500" dirty="0"/>
              <a:t>Adriana Scuderi</a:t>
            </a:r>
          </a:p>
          <a:p>
            <a:pPr>
              <a:lnSpc>
                <a:spcPts val="1800"/>
              </a:lnSpc>
            </a:pPr>
            <a:r>
              <a:rPr lang="it-IT" sz="2500" dirty="0"/>
              <a:t>O46002027</a:t>
            </a:r>
          </a:p>
          <a:p>
            <a:pPr>
              <a:lnSpc>
                <a:spcPts val="1800"/>
              </a:lnSpc>
            </a:pPr>
            <a:r>
              <a:rPr lang="it-IT" sz="2500" dirty="0"/>
              <a:t>27/03/2021</a:t>
            </a:r>
          </a:p>
        </p:txBody>
      </p:sp>
    </p:spTree>
    <p:extLst>
      <p:ext uri="{BB962C8B-B14F-4D97-AF65-F5344CB8AC3E}">
        <p14:creationId xmlns:p14="http://schemas.microsoft.com/office/powerpoint/2010/main" val="94836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ECD4C1E-0629-42EB-8F16-8C7B6678103C}"/>
              </a:ext>
            </a:extLst>
          </p:cNvPr>
          <p:cNvSpPr txBox="1"/>
          <p:nvPr/>
        </p:nvSpPr>
        <p:spPr>
          <a:xfrm>
            <a:off x="5372100" y="1263148"/>
            <a:ext cx="1447800" cy="63094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3500" dirty="0">
                <a:latin typeface="Abadi" panose="020B0604020104020204" pitchFamily="34" charset="0"/>
              </a:rPr>
              <a:t>Footer</a:t>
            </a:r>
            <a:endParaRPr lang="it-IT" sz="3500" b="1" dirty="0">
              <a:latin typeface="Abadi" panose="020B0604020104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22DD592-FF22-4403-9B1C-3BBE077E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972" y="2780707"/>
            <a:ext cx="9750056" cy="129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40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1CBF3154-3A21-44E3-95A8-A309B1510825}"/>
              </a:ext>
            </a:extLst>
          </p:cNvPr>
          <p:cNvSpPr/>
          <p:nvPr/>
        </p:nvSpPr>
        <p:spPr>
          <a:xfrm>
            <a:off x="618773" y="1385496"/>
            <a:ext cx="150701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>
            <a:spAutoFit/>
          </a:bodyPr>
          <a:lstStyle/>
          <a:p>
            <a:r>
              <a:rPr lang="it-IT" sz="4000" dirty="0">
                <a:latin typeface="Abadi" panose="020B0604020104020204" pitchFamily="34" charset="0"/>
              </a:rPr>
              <a:t>HTML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F2A3CC75-A482-4009-80FD-B800D1854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238" y="1033340"/>
            <a:ext cx="8802691" cy="1412197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2793E5F8-6D1E-422C-9376-6CCAF9B67AD3}"/>
              </a:ext>
            </a:extLst>
          </p:cNvPr>
          <p:cNvSpPr/>
          <p:nvPr/>
        </p:nvSpPr>
        <p:spPr>
          <a:xfrm>
            <a:off x="618773" y="4274709"/>
            <a:ext cx="10294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t-IT" sz="4000" dirty="0">
                <a:solidFill>
                  <a:srgbClr val="B53A31"/>
                </a:solidFill>
                <a:latin typeface="Abadi" panose="020B0604020104020204" pitchFamily="34" charset="0"/>
              </a:rPr>
              <a:t>CSS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A70E9CE-BAD4-4DE8-835B-87763F4E5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32" b="10300"/>
          <a:stretch/>
        </p:blipFill>
        <p:spPr>
          <a:xfrm>
            <a:off x="4399842" y="3432645"/>
            <a:ext cx="5873482" cy="239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06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ECD4C1E-0629-42EB-8F16-8C7B6678103C}"/>
              </a:ext>
            </a:extLst>
          </p:cNvPr>
          <p:cNvSpPr txBox="1"/>
          <p:nvPr/>
        </p:nvSpPr>
        <p:spPr>
          <a:xfrm>
            <a:off x="2827464" y="1311586"/>
            <a:ext cx="1546860" cy="63094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3500" dirty="0">
                <a:latin typeface="Abadi" panose="020B0604020104020204" pitchFamily="34" charset="0"/>
              </a:rPr>
              <a:t>Mobile</a:t>
            </a:r>
            <a:endParaRPr lang="it-IT" sz="3500" b="1" dirty="0">
              <a:latin typeface="Abadi" panose="020B0604020104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9BF8EC0-96D9-4519-A2B4-4FE62C8775F7}"/>
              </a:ext>
            </a:extLst>
          </p:cNvPr>
          <p:cNvSpPr txBox="1"/>
          <p:nvPr/>
        </p:nvSpPr>
        <p:spPr>
          <a:xfrm>
            <a:off x="1203250" y="2516447"/>
            <a:ext cx="4582633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>
                <a:latin typeface="Abadi" panose="020B0604020104020204" pitchFamily="34" charset="0"/>
              </a:rPr>
              <a:t>Oltre ad aver messo </a:t>
            </a:r>
            <a:r>
              <a:rPr lang="en-US" sz="2500" dirty="0">
                <a:latin typeface="Abadi" panose="020B0604020104020204" pitchFamily="34" charset="0"/>
              </a:rPr>
              <a:t>&lt;meta name="viewport" content="width=device-width, initial-scale=1"&gt; nell’HTML, nel CSS ho implementato:</a:t>
            </a:r>
          </a:p>
          <a:p>
            <a:endParaRPr lang="it-IT" dirty="0"/>
          </a:p>
        </p:txBody>
      </p:sp>
      <p:pic>
        <p:nvPicPr>
          <p:cNvPr id="10" name="Immagine 9" descr="Immagine che contiene testo, monitor, interni, screenshot&#10;&#10;Descrizione generata automaticamente">
            <a:extLst>
              <a:ext uri="{FF2B5EF4-FFF2-40B4-BE49-F238E27FC236}">
                <a16:creationId xmlns:a16="http://schemas.microsoft.com/office/drawing/2014/main" id="{0E97B02D-EB4A-46C7-9339-565805B9D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0" t="10543" r="64418" b="12713"/>
          <a:stretch/>
        </p:blipFill>
        <p:spPr>
          <a:xfrm>
            <a:off x="6554749" y="722504"/>
            <a:ext cx="1913684" cy="5412991"/>
          </a:xfrm>
          <a:prstGeom prst="rect">
            <a:avLst/>
          </a:prstGeom>
        </p:spPr>
      </p:pic>
      <p:pic>
        <p:nvPicPr>
          <p:cNvPr id="12" name="Immagine 11" descr="Immagine che contiene testo, monitor, screenshot, elettronico&#10;&#10;Descrizione generata automaticamente">
            <a:extLst>
              <a:ext uri="{FF2B5EF4-FFF2-40B4-BE49-F238E27FC236}">
                <a16:creationId xmlns:a16="http://schemas.microsoft.com/office/drawing/2014/main" id="{9E9AA88D-E419-4399-954D-F38F2037B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8" t="10536" r="64072" b="14008"/>
          <a:stretch/>
        </p:blipFill>
        <p:spPr>
          <a:xfrm>
            <a:off x="8927183" y="722504"/>
            <a:ext cx="1752049" cy="516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63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20B2A38-C43B-4475-B3AF-9EEE63DB8965}"/>
              </a:ext>
            </a:extLst>
          </p:cNvPr>
          <p:cNvSpPr txBox="1"/>
          <p:nvPr/>
        </p:nvSpPr>
        <p:spPr>
          <a:xfrm>
            <a:off x="3295650" y="1148080"/>
            <a:ext cx="560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Abadi" panose="020B0604020104020204" pitchFamily="34" charset="0"/>
              </a:rPr>
              <a:t>Descrizione del progetto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30A467B-23D3-47B3-BE6B-68710EC841FB}"/>
              </a:ext>
            </a:extLst>
          </p:cNvPr>
          <p:cNvSpPr txBox="1"/>
          <p:nvPr/>
        </p:nvSpPr>
        <p:spPr>
          <a:xfrm>
            <a:off x="1691640" y="2228671"/>
            <a:ext cx="902208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>
                <a:latin typeface="Abadi Extra Light" panose="020B0204020104020204" pitchFamily="34" charset="0"/>
              </a:rPr>
              <a:t>In questo sito web il cliente può iscriversi e ottenere così la fidelity card, per poi accedere a delle promozioni attive durante dei periodi specifici e diverse per ogni centro. Il Centro Bellezza Venere ha tre sedi, per ognuna vengono indicate lo staff e le competenze nella sezione ‘About us’ del menù. Inoltre, sono stati inseriti tutti i servizi offerti dal centro in una determinata sede e i relativi trattamenti che possono essere effettuati. </a:t>
            </a:r>
          </a:p>
        </p:txBody>
      </p:sp>
    </p:spTree>
    <p:extLst>
      <p:ext uri="{BB962C8B-B14F-4D97-AF65-F5344CB8AC3E}">
        <p14:creationId xmlns:p14="http://schemas.microsoft.com/office/powerpoint/2010/main" val="355086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ECD4C1E-0629-42EB-8F16-8C7B6678103C}"/>
              </a:ext>
            </a:extLst>
          </p:cNvPr>
          <p:cNvSpPr txBox="1"/>
          <p:nvPr/>
        </p:nvSpPr>
        <p:spPr>
          <a:xfrm>
            <a:off x="1641235" y="656718"/>
            <a:ext cx="3869580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latin typeface="Abadi" panose="020B0604020104020204" pitchFamily="34" charset="0"/>
              </a:rPr>
              <a:t>Layout complessivo</a:t>
            </a:r>
          </a:p>
          <a:p>
            <a:pPr algn="ctr"/>
            <a:r>
              <a:rPr lang="it-IT" sz="3000" dirty="0">
                <a:latin typeface="Abadi" panose="020B0604020104020204" pitchFamily="34" charset="0"/>
              </a:rPr>
              <a:t>HTML + CSS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C5ACAC5-FEA1-4430-85DE-DB68DDC1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51" y="1882755"/>
            <a:ext cx="5039949" cy="395924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2A34006-ACD1-45F8-981E-AC937657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307" y="656718"/>
            <a:ext cx="4762799" cy="554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63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ECD4C1E-0629-42EB-8F16-8C7B6678103C}"/>
              </a:ext>
            </a:extLst>
          </p:cNvPr>
          <p:cNvSpPr txBox="1"/>
          <p:nvPr/>
        </p:nvSpPr>
        <p:spPr>
          <a:xfrm>
            <a:off x="3044190" y="762000"/>
            <a:ext cx="6103620" cy="63094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3500" dirty="0">
                <a:latin typeface="Abadi" panose="020B0604020104020204" pitchFamily="34" charset="0"/>
              </a:rPr>
              <a:t>Header e menù di navigazione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1B4C5C0-4194-490F-8EF9-A351ACF5D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227" y="1956390"/>
            <a:ext cx="7623545" cy="37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1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37A180-C6A0-463F-864C-D4F7E52F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299" y="719864"/>
            <a:ext cx="7172522" cy="541827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EF48835-6A5D-42DE-BDB0-37B1940C5162}"/>
              </a:ext>
            </a:extLst>
          </p:cNvPr>
          <p:cNvSpPr txBox="1"/>
          <p:nvPr/>
        </p:nvSpPr>
        <p:spPr>
          <a:xfrm>
            <a:off x="1320801" y="2721114"/>
            <a:ext cx="1473199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it-IT" sz="4000" dirty="0">
                <a:latin typeface="Abadi" panose="020B0604020104020204" pitchFamily="34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838751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2ACA3E6-3340-44CD-B593-59138034D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48" y="1085030"/>
            <a:ext cx="2687412" cy="5355900"/>
          </a:xfrm>
          <a:prstGeom prst="rect">
            <a:avLst/>
          </a:prstGeom>
        </p:spPr>
      </p:pic>
      <p:pic>
        <p:nvPicPr>
          <p:cNvPr id="6" name="Immagine 5" descr="Immagine che contiene testo, nero, screenshot, vicino&#10;&#10;Descrizione generata automaticamente">
            <a:extLst>
              <a:ext uri="{FF2B5EF4-FFF2-40B4-BE49-F238E27FC236}">
                <a16:creationId xmlns:a16="http://schemas.microsoft.com/office/drawing/2014/main" id="{5FFF4C09-C327-42C2-9774-1A52771E2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239" y="1085030"/>
            <a:ext cx="1894908" cy="5355900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CFAD1A-138A-4D4A-9554-5FEE405ED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626" y="1085030"/>
            <a:ext cx="2219999" cy="535590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1CBF3154-3A21-44E3-95A8-A309B1510825}"/>
              </a:ext>
            </a:extLst>
          </p:cNvPr>
          <p:cNvSpPr/>
          <p:nvPr/>
        </p:nvSpPr>
        <p:spPr>
          <a:xfrm>
            <a:off x="5414783" y="183390"/>
            <a:ext cx="114582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>
            <a:spAutoFit/>
          </a:bodyPr>
          <a:lstStyle/>
          <a:p>
            <a:r>
              <a:rPr lang="it-IT" sz="4000" dirty="0">
                <a:latin typeface="Abadi" panose="020B0604020104020204" pitchFamily="34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027464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ECD4C1E-0629-42EB-8F16-8C7B6678103C}"/>
              </a:ext>
            </a:extLst>
          </p:cNvPr>
          <p:cNvSpPr txBox="1"/>
          <p:nvPr/>
        </p:nvSpPr>
        <p:spPr>
          <a:xfrm>
            <a:off x="4381500" y="782320"/>
            <a:ext cx="3644900" cy="63094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3500" dirty="0">
                <a:latin typeface="Abadi" panose="020B0604020104020204" pitchFamily="34" charset="0"/>
              </a:rPr>
              <a:t>Sezione contenuti</a:t>
            </a:r>
            <a:endParaRPr lang="it-IT" sz="3500" b="1" dirty="0">
              <a:latin typeface="Abadi" panose="020B0604020104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EEE9421-FE00-42F9-BCE1-F405C34AA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2"/>
          <a:stretch/>
        </p:blipFill>
        <p:spPr>
          <a:xfrm>
            <a:off x="1211526" y="2683024"/>
            <a:ext cx="5144824" cy="146729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29789D4-638C-4E28-A079-5F4DAA7C2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479" y="1573618"/>
            <a:ext cx="4270498" cy="438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1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1CBF3154-3A21-44E3-95A8-A309B1510825}"/>
              </a:ext>
            </a:extLst>
          </p:cNvPr>
          <p:cNvSpPr/>
          <p:nvPr/>
        </p:nvSpPr>
        <p:spPr>
          <a:xfrm>
            <a:off x="618773" y="992092"/>
            <a:ext cx="150701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>
            <a:spAutoFit/>
          </a:bodyPr>
          <a:lstStyle/>
          <a:p>
            <a:r>
              <a:rPr lang="it-IT" sz="4000" dirty="0">
                <a:latin typeface="Abadi" panose="020B0604020104020204" pitchFamily="34" charset="0"/>
              </a:rPr>
              <a:t>HTML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8AD78C-60B7-44BB-A1DA-C715C2CF9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784"/>
          <a:stretch/>
        </p:blipFill>
        <p:spPr>
          <a:xfrm>
            <a:off x="2497101" y="567200"/>
            <a:ext cx="4713165" cy="1557670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26FB756-1B50-4995-9CF5-62082D5E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581" y="539582"/>
            <a:ext cx="4144846" cy="4888580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F09EEF21-F558-4561-AAD4-0F5C088C7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89" y="2650166"/>
            <a:ext cx="6646077" cy="345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50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EF48835-6A5D-42DE-BDB0-37B1940C5162}"/>
              </a:ext>
            </a:extLst>
          </p:cNvPr>
          <p:cNvSpPr txBox="1"/>
          <p:nvPr/>
        </p:nvSpPr>
        <p:spPr>
          <a:xfrm>
            <a:off x="964141" y="2981612"/>
            <a:ext cx="1082394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it-IT" sz="4000" dirty="0">
                <a:latin typeface="Abadi" panose="020B0604020104020204" pitchFamily="34" charset="0"/>
              </a:rPr>
              <a:t>CSS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9B4C473-E185-4E41-9ADA-3E06DF722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332" y="296068"/>
            <a:ext cx="2545325" cy="64472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5B226F-F5B3-48EC-BC0F-365170B29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21" y="307248"/>
            <a:ext cx="2627410" cy="6447262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7C7E823-766C-41FC-8EA9-B59CC98015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241"/>
          <a:stretch/>
        </p:blipFill>
        <p:spPr>
          <a:xfrm>
            <a:off x="9229477" y="307248"/>
            <a:ext cx="2629247" cy="338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16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o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137</Words>
  <Application>Microsoft Office PowerPoint</Application>
  <PresentationFormat>Widescreen</PresentationFormat>
  <Paragraphs>19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Abadi</vt:lpstr>
      <vt:lpstr>Abadi Extra Light</vt:lpstr>
      <vt:lpstr>Arial</vt:lpstr>
      <vt:lpstr>Garamond</vt:lpstr>
      <vt:lpstr>Organico</vt:lpstr>
      <vt:lpstr>MWH1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MWH1</dc:title>
  <dc:creator>adriana scuderi</dc:creator>
  <cp:lastModifiedBy>adriana scuderi</cp:lastModifiedBy>
  <cp:revision>13</cp:revision>
  <dcterms:created xsi:type="dcterms:W3CDTF">2021-03-25T17:25:54Z</dcterms:created>
  <dcterms:modified xsi:type="dcterms:W3CDTF">2021-03-26T23:04:51Z</dcterms:modified>
</cp:coreProperties>
</file>